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0" r:id="rId6"/>
    <p:sldId id="257" r:id="rId7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57AE5-9EA4-4758-BE88-A3D74118D2E7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0F6BC-6D8A-433A-8226-DD26AB5D830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3400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-sfera.hr/dodatni-digitalni-sadrzaji/bb87394f-b7a0-4954-b6f4-902ebb0fa16a/assets/video/nc1_t5_tromost_tijela_-_casa_i_papir.mp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edu.glogster.com/glog/veza-mase-i-tromosti-tijela/30xltq89v7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latin typeface="Gadugi" panose="020B0502040204020203" pitchFamily="34" charset="0"/>
              </a:rPr>
              <a:t>Masa i tromost tijela </a:t>
            </a:r>
            <a:endParaRPr lang="hr-HR" dirty="0">
              <a:latin typeface="Gadugi" panose="020B0502040204020203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latin typeface="Gadugi" panose="020B0502040204020203" pitchFamily="34" charset="0"/>
              </a:rPr>
              <a:t>GIBANJA </a:t>
            </a:r>
            <a:endParaRPr lang="hr-HR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77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7308" y="642782"/>
            <a:ext cx="10377056" cy="922782"/>
          </a:xfrm>
        </p:spPr>
        <p:txBody>
          <a:bodyPr>
            <a:normAutofit/>
          </a:bodyPr>
          <a:lstStyle/>
          <a:p>
            <a:r>
              <a:rPr lang="hr-HR" sz="3600" dirty="0" smtClean="0"/>
              <a:t>Razmislite</a:t>
            </a:r>
            <a:endParaRPr lang="hr-HR" sz="3600" dirty="0"/>
          </a:p>
        </p:txBody>
      </p:sp>
      <p:pic>
        <p:nvPicPr>
          <p:cNvPr id="4" name="Picture 2" descr="C:\Users\Hp\Downloads\clapperboard-311792_1280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71098" y="527400"/>
            <a:ext cx="988551" cy="115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/>
          <p:cNvPicPr/>
          <p:nvPr/>
        </p:nvPicPr>
        <p:blipFill>
          <a:blip r:embed="rId4"/>
          <a:stretch>
            <a:fillRect/>
          </a:stretch>
        </p:blipFill>
        <p:spPr>
          <a:xfrm>
            <a:off x="10764982" y="1796328"/>
            <a:ext cx="1200785" cy="609193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6700" y="1565564"/>
            <a:ext cx="2876550" cy="3514725"/>
          </a:xfrm>
          <a:prstGeom prst="rect">
            <a:avLst/>
          </a:prstGeom>
        </p:spPr>
      </p:pic>
      <p:sp>
        <p:nvSpPr>
          <p:cNvPr id="7" name="Pravokutnik 6"/>
          <p:cNvSpPr/>
          <p:nvPr/>
        </p:nvSpPr>
        <p:spPr>
          <a:xfrm>
            <a:off x="637309" y="1680946"/>
            <a:ext cx="56665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hr-HR" sz="2800" dirty="0">
                <a:latin typeface="Gadugi" panose="020B0502040204020203" pitchFamily="34" charset="0"/>
              </a:rPr>
              <a:t>Možemo li spustiti novčić u čašu da ga ne dodirnemo? 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775856" y="3477492"/>
            <a:ext cx="58659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800" dirty="0" smtClean="0">
                <a:latin typeface="Gadugi" panose="020B0502040204020203" pitchFamily="34" charset="0"/>
              </a:rPr>
              <a:t>Čaša s vodom ima veću tromost od lista papira jer se opire djelovanju sile i ostaje u stanju mirovanja. </a:t>
            </a:r>
            <a:endParaRPr lang="hr-HR" sz="28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650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96636" y="1243734"/>
            <a:ext cx="7355032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Tijela se opiru promjeni stanja mirovanja ili gibanja.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Uzrok tomu je tromost tijela.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Fizička veličina kojom iskazujemo tromost tijela jest masa, </a:t>
            </a:r>
            <a:r>
              <a:rPr lang="hr-HR" b="1" i="1" dirty="0" smtClean="0"/>
              <a:t>m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9486" y="2285037"/>
            <a:ext cx="3430732" cy="260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54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651624" y="928756"/>
            <a:ext cx="75640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 smtClean="0">
                <a:latin typeface="Gadugi" panose="020B0502040204020203" pitchFamily="34" charset="0"/>
                <a:cs typeface="Arial" panose="020B0604020202020204" pitchFamily="34" charset="0"/>
              </a:rPr>
              <a:t>Primjer: Gibanje putnika u autobusu </a:t>
            </a:r>
            <a:endParaRPr lang="hr-HR" sz="2800" dirty="0">
              <a:latin typeface="Gadugi" panose="020B0502040204020203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002" y="1808974"/>
            <a:ext cx="3868089" cy="4188295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5251091" y="1618197"/>
            <a:ext cx="644292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2800" dirty="0">
                <a:latin typeface="Gadugi" panose="020B0502040204020203" pitchFamily="34" charset="0"/>
              </a:rPr>
              <a:t>Prirodno je svojstvo svakog tijela da nastoji ostati u stanju mirovanja ako miruje ili u stanju gibanja ako se giba</a:t>
            </a:r>
            <a:r>
              <a:rPr lang="hr-HR" sz="2800" dirty="0" smtClean="0">
                <a:latin typeface="Gadugi" panose="020B0502040204020203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hr-HR" sz="2800" dirty="0" smtClean="0">
                <a:latin typeface="Gadugi" panose="020B0502040204020203" pitchFamily="34" charset="0"/>
              </a:rPr>
              <a:t> To </a:t>
            </a:r>
            <a:r>
              <a:rPr lang="hr-HR" sz="2800" dirty="0">
                <a:latin typeface="Gadugi" panose="020B0502040204020203" pitchFamily="34" charset="0"/>
              </a:rPr>
              <a:t>svojstvo nazivamo </a:t>
            </a:r>
            <a:r>
              <a:rPr lang="hr-HR" sz="2800" b="1" dirty="0">
                <a:latin typeface="Gadugi" panose="020B0502040204020203" pitchFamily="34" charset="0"/>
              </a:rPr>
              <a:t>tromost ili inercija. 	</a:t>
            </a:r>
          </a:p>
        </p:txBody>
      </p:sp>
    </p:spTree>
    <p:extLst>
      <p:ext uri="{BB962C8B-B14F-4D97-AF65-F5344CB8AC3E}">
        <p14:creationId xmlns:p14="http://schemas.microsoft.com/office/powerpoint/2010/main" xmlns="" val="368500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4345" y="1202170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Gibate se s kolicima na pokretnoj traci i naiđete na prepreku.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Zašto predmeti s vrha kolica naglo izlete?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b="23760"/>
          <a:stretch/>
        </p:blipFill>
        <p:spPr>
          <a:xfrm>
            <a:off x="1496292" y="3179546"/>
            <a:ext cx="7875444" cy="2071327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1073727" y="5553508"/>
            <a:ext cx="10016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latin typeface="Gadugi" panose="020B0502040204020203" pitchFamily="34" charset="0"/>
              </a:rPr>
              <a:t>Zbog </a:t>
            </a:r>
            <a:r>
              <a:rPr lang="hr-HR" sz="2800" dirty="0" smtClean="0">
                <a:latin typeface="Gadugi" panose="020B0502040204020203" pitchFamily="34" charset="0"/>
              </a:rPr>
              <a:t>tromosti, </a:t>
            </a:r>
            <a:r>
              <a:rPr lang="hr-HR" sz="2800" dirty="0" smtClean="0">
                <a:latin typeface="Gadugi" panose="020B0502040204020203" pitchFamily="34" charset="0"/>
              </a:rPr>
              <a:t>jabuke se nastavljaju gibati prema naprijed.</a:t>
            </a:r>
            <a:endParaRPr lang="hr-HR" sz="28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2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748145" y="751544"/>
            <a:ext cx="10541831" cy="1325563"/>
          </a:xfrm>
        </p:spPr>
        <p:txBody>
          <a:bodyPr>
            <a:noAutofit/>
          </a:bodyPr>
          <a:lstStyle/>
          <a:p>
            <a:pPr algn="ctr"/>
            <a:r>
              <a:rPr lang="hr-HR" sz="2800" dirty="0"/>
              <a:t>Klikom na interaktivnu umnu mapu ponovite ključne pojmove i provjerite znanje </a:t>
            </a:r>
          </a:p>
        </p:txBody>
      </p:sp>
      <p:pic>
        <p:nvPicPr>
          <p:cNvPr id="3" name="Rezervirano mjesto sadržaja 2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69572" y="2012913"/>
            <a:ext cx="5600941" cy="41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67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139</Words>
  <Application>Microsoft Office PowerPoint</Application>
  <PresentationFormat>Custom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Masa i tromost tijela </vt:lpstr>
      <vt:lpstr>Razmislite</vt:lpstr>
      <vt:lpstr>Slide 3</vt:lpstr>
      <vt:lpstr>Slide 4</vt:lpstr>
      <vt:lpstr>Slide 5</vt:lpstr>
      <vt:lpstr>Klikom na interaktivnu umnu mapu ponovite ključne pojmove i provjerite znanje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Koliko se brzo gibamo</dc:title>
  <dc:creator>Učitelj</dc:creator>
  <cp:lastModifiedBy>sk-iloncarek</cp:lastModifiedBy>
  <cp:revision>17</cp:revision>
  <dcterms:modified xsi:type="dcterms:W3CDTF">2021-02-08T09:29:12Z</dcterms:modified>
</cp:coreProperties>
</file>